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56" r:id="rId2"/>
    <p:sldId id="275" r:id="rId3"/>
    <p:sldId id="276" r:id="rId4"/>
    <p:sldId id="286" r:id="rId5"/>
    <p:sldId id="291" r:id="rId6"/>
    <p:sldId id="277" r:id="rId7"/>
    <p:sldId id="292" r:id="rId8"/>
    <p:sldId id="293" r:id="rId9"/>
    <p:sldId id="294" r:id="rId10"/>
    <p:sldId id="295" r:id="rId11"/>
    <p:sldId id="296" r:id="rId12"/>
    <p:sldId id="297" r:id="rId13"/>
    <p:sldId id="298" r:id="rId14"/>
    <p:sldId id="299" r:id="rId15"/>
    <p:sldId id="300" r:id="rId16"/>
    <p:sldId id="301" r:id="rId17"/>
    <p:sldId id="274"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26"/>
  </p:normalViewPr>
  <p:slideViewPr>
    <p:cSldViewPr snapToGrid="0">
      <p:cViewPr varScale="1">
        <p:scale>
          <a:sx n="104" d="100"/>
          <a:sy n="104" d="100"/>
        </p:scale>
        <p:origin x="216" y="7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ruv Joshi" userId="0fd0698670d894c5" providerId="LiveId" clId="{4D975096-3041-4AE6-8598-B1CCAF90B175}"/>
    <pc:docChg chg="custSel modSld">
      <pc:chgData name="Dhruv Joshi" userId="0fd0698670d894c5" providerId="LiveId" clId="{4D975096-3041-4AE6-8598-B1CCAF90B175}" dt="2024-06-25T21:40:44.441" v="8" actId="478"/>
      <pc:docMkLst>
        <pc:docMk/>
      </pc:docMkLst>
      <pc:sldChg chg="delSp modSp mod">
        <pc:chgData name="Dhruv Joshi" userId="0fd0698670d894c5" providerId="LiveId" clId="{4D975096-3041-4AE6-8598-B1CCAF90B175}" dt="2024-06-25T21:40:44.441" v="8" actId="478"/>
        <pc:sldMkLst>
          <pc:docMk/>
          <pc:sldMk cId="1023783487" sldId="271"/>
        </pc:sldMkLst>
        <pc:spChg chg="del mod">
          <ac:chgData name="Dhruv Joshi" userId="0fd0698670d894c5" providerId="LiveId" clId="{4D975096-3041-4AE6-8598-B1CCAF90B175}" dt="2024-06-25T21:40:44.441" v="8" actId="478"/>
          <ac:spMkLst>
            <pc:docMk/>
            <pc:sldMk cId="1023783487" sldId="271"/>
            <ac:spMk id="3" creationId="{30B35086-0CC9-27F6-6E0B-D4F2AD6181E0}"/>
          </ac:spMkLst>
        </pc:spChg>
      </pc:sldChg>
      <pc:sldChg chg="modSp mod">
        <pc:chgData name="Dhruv Joshi" userId="0fd0698670d894c5" providerId="LiveId" clId="{4D975096-3041-4AE6-8598-B1CCAF90B175}" dt="2024-06-25T21:40:30.195" v="6" actId="20577"/>
        <pc:sldMkLst>
          <pc:docMk/>
          <pc:sldMk cId="4278401256" sldId="274"/>
        </pc:sldMkLst>
        <pc:spChg chg="mod">
          <ac:chgData name="Dhruv Joshi" userId="0fd0698670d894c5" providerId="LiveId" clId="{4D975096-3041-4AE6-8598-B1CCAF90B175}" dt="2024-06-25T21:40:30.195" v="6" actId="20577"/>
          <ac:spMkLst>
            <pc:docMk/>
            <pc:sldMk cId="4278401256" sldId="274"/>
            <ac:spMk id="2" creationId="{EB4325A5-D39C-C1D3-2E04-F741DCBB2B5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6/25/2024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6/25/2024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17</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18</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6.wdp"/></Relationships>
</file>

<file path=ppt/slides/_rels/slide18.xml.rels><?xml version="1.0" encoding="UTF-8" standalone="yes"?>
<Relationships xmlns="http://schemas.openxmlformats.org/package/2006/relationships"><Relationship Id="rId3" Type="http://schemas.openxmlformats.org/officeDocument/2006/relationships/hyperlink" Target="mailto:mirjam@contoso.com"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hyperlink" Target="https://github.com/Dhruv1603/visualiz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dirty="0">
                <a:latin typeface="Arial Black (HeadingAvenir Next LT Pro (Body)s)"/>
              </a:rPr>
              <a:t>Visualization</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a:lstStyle/>
          <a:p>
            <a:r>
              <a:rPr lang="en-US" dirty="0"/>
              <a:t>Dhruv Joshi</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38692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636830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seaborn</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12</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56073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9" name="Rectangle 8">
            <a:extLst>
              <a:ext uri="{FF2B5EF4-FFF2-40B4-BE49-F238E27FC236}">
                <a16:creationId xmlns:a16="http://schemas.microsoft.com/office/drawing/2014/main" id="{F4C0B65E-4BD3-04F9-E4D1-804CE90FF415}"/>
              </a:ext>
            </a:extLst>
          </p:cNvPr>
          <p:cNvSpPr/>
          <p:nvPr/>
        </p:nvSpPr>
        <p:spPr>
          <a:xfrm>
            <a:off x="914400" y="2764631"/>
            <a:ext cx="4071938" cy="20931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US" dirty="0"/>
              <a:t>Plotly is an open-source module of Python that is used for data visualization and supports various graphs like line charts, scatter plots, bar charts, histograms, area plots, etc. Plotly produces interactive graphs, can be embedded on websites, and provides a wide variety of complex plotting options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plotly</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13</a:t>
            </a:fld>
            <a:endParaRPr lang="en-US" dirty="0"/>
          </a:p>
        </p:txBody>
      </p:sp>
      <p:pic>
        <p:nvPicPr>
          <p:cNvPr id="8" name="Picture Placeholder 14">
            <a:extLst>
              <a:ext uri="{FF2B5EF4-FFF2-40B4-BE49-F238E27FC236}">
                <a16:creationId xmlns:a16="http://schemas.microsoft.com/office/drawing/2014/main" id="{63296A63-5AB1-FBC1-387F-22C28ED92462}"/>
              </a:ext>
            </a:extLst>
          </p:cNvPr>
          <p:cNvPicPr>
            <a:picLocks noChangeAspect="1"/>
          </p:cNvPicPr>
          <p:nvPr/>
        </p:nvPicPr>
        <p:blipFill>
          <a:blip r:embed="rId3"/>
          <a:stretch/>
        </p:blipFill>
        <p:spPr>
          <a:xfrm>
            <a:off x="501410" y="2864674"/>
            <a:ext cx="5183188" cy="1723409"/>
          </a:xfrm>
          <a:prstGeom prst="rect">
            <a:avLst/>
          </a:prstGeom>
          <a:noFill/>
        </p:spPr>
      </p:pic>
    </p:spTree>
    <p:extLst>
      <p:ext uri="{BB962C8B-B14F-4D97-AF65-F5344CB8AC3E}">
        <p14:creationId xmlns:p14="http://schemas.microsoft.com/office/powerpoint/2010/main" val="1835145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14</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02226"/>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64589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15</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1365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plotly</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16</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91772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a:lstStyle/>
          <a:p>
            <a:r>
              <a:rPr lang="en-US" dirty="0"/>
              <a:t>Matplotlib offers extensive customization but demands more code, Seaborn simplifies statistical plots with built-in themes, and Plotly excels at creating dynamic and interactive visualizations</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summary</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Dhruv Joshi</a:t>
            </a:r>
          </a:p>
          <a:p>
            <a:r>
              <a:rPr lang="en-US" dirty="0">
                <a:hlinkClick r:id="rId3">
                  <a:extLst>
                    <a:ext uri="{A12FA001-AC4F-418D-AE19-62706E023703}">
                      <ahyp:hlinkClr xmlns:ahyp="http://schemas.microsoft.com/office/drawing/2018/hyperlinkcolor" val="tx"/>
                    </a:ext>
                  </a:extLst>
                </a:hlinkClick>
              </a:rPr>
              <a:t>dhruvjoshi2604@gmail.com</a:t>
            </a:r>
            <a:endParaRPr lang="en-US" dirty="0"/>
          </a:p>
          <a:p>
            <a:r>
              <a:rPr lang="en-CA" dirty="0">
                <a:hlinkClick r:id="rId4"/>
              </a:rPr>
              <a:t>Dhruv1603/visualization (github.com)</a:t>
            </a:r>
            <a:endParaRPr lang="en-US" dirty="0"/>
          </a:p>
          <a:p>
            <a:endParaRPr lang="en-US" dirty="0"/>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AGENDA</a:t>
            </a:r>
          </a:p>
        </p:txBody>
      </p:sp>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US" dirty="0"/>
              <a:t>Introduction</a:t>
            </a:r>
          </a:p>
          <a:p>
            <a:r>
              <a:rPr lang="en-US" dirty="0"/>
              <a:t>Matplotlib </a:t>
            </a:r>
          </a:p>
          <a:p>
            <a:r>
              <a:rPr lang="en-US" dirty="0"/>
              <a:t>Seaborn</a:t>
            </a:r>
          </a:p>
          <a:p>
            <a:r>
              <a:rPr lang="en-US" dirty="0"/>
              <a:t>Plotly</a:t>
            </a:r>
          </a:p>
          <a:p>
            <a:r>
              <a:rPr lang="en-US" dirty="0"/>
              <a:t>SUMMARY</a:t>
            </a:r>
          </a:p>
          <a:p>
            <a:endParaRPr lang="en-US" dirty="0"/>
          </a:p>
          <a:p>
            <a:endParaRPr lang="en-US" dirty="0"/>
          </a:p>
        </p:txBody>
      </p:sp>
      <p:pic>
        <p:nvPicPr>
          <p:cNvPr id="1028" name="Picture 4" descr="Infographic elements. UI and UX Kit with big data visualization. Infographic elements for business layout, presentation template, flyer, leaflet and corporate report. UI and UX Kit with big data visualization. horizontal graph stock illustrations">
            <a:extLst>
              <a:ext uri="{FF2B5EF4-FFF2-40B4-BE49-F238E27FC236}">
                <a16:creationId xmlns:a16="http://schemas.microsoft.com/office/drawing/2014/main" id="{7852CD33-4395-0B06-AB53-FF46872D8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5413" y="653461"/>
            <a:ext cx="4597556" cy="55499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992968" y="3300830"/>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US" dirty="0">
                <a:latin typeface="Avenir Next LT Pro (Body)"/>
                <a:cs typeface="Times New Roman" panose="02020603050405020304" pitchFamily="18" charset="0"/>
              </a:rPr>
              <a:t>The process of finding trends and correlations in our data by representing it pictorially is called Data Visualization. To perform data visualization in python, we can use various python data visualization modules such as Matplotlib, Seaborn, Plotly, etc. Let’s compare and check the result of Matplotlib, Seaborn and Plotly as this 3 are widely used libraries.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Introduction</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t>Matplotlib</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p:txBody>
          <a:bodyPr/>
          <a:lstStyle/>
          <a:p>
            <a:r>
              <a:rPr lang="en-US" dirty="0"/>
              <a:t>Pair plot – Scatter plot - histogram</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matplotlib</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978650" y="2094370"/>
            <a:ext cx="4375150" cy="3891067"/>
          </a:xfrm>
        </p:spPr>
        <p:txBody>
          <a:bodyPr/>
          <a:lstStyle/>
          <a:p>
            <a:r>
              <a:rPr lang="en-US" dirty="0"/>
              <a:t>Matplotlib is a popular plotting library in Python used for creating high-quality visualizations and graphs. It offers various tools to generate diverse plots, facilitating data analysis, exploration, and presentation</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matplotlib</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2636926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Pair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6</a:t>
            </a:fld>
            <a:endParaRPr lang="en-US" dirty="0"/>
          </a:p>
        </p:txBody>
      </p:sp>
      <p:pic>
        <p:nvPicPr>
          <p:cNvPr id="9" name="Content Placeholder 8" descr="A collage of multiple colored graphs&#10;&#10;Description automatically generated with medium confidence">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tretch>
            <a:fill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43288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scatter plot</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53079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dirty="0"/>
              <a:t>histogram</a:t>
            </a:r>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matplotlib</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9" name="Content Placeholder 8">
            <a:extLst>
              <a:ext uri="{FF2B5EF4-FFF2-40B4-BE49-F238E27FC236}">
                <a16:creationId xmlns:a16="http://schemas.microsoft.com/office/drawing/2014/main" id="{392CE169-8AA3-9B4E-E83A-B5B2E5867388}"/>
              </a:ext>
            </a:extLst>
          </p:cNvPr>
          <p:cNvPicPr>
            <a:picLocks noGrp="1" noChangeAspect="1"/>
          </p:cNvPicPr>
          <p:nvPr>
            <p:ph sz="half" idx="2"/>
          </p:nvPr>
        </p:nvPicPr>
        <p:blipFill>
          <a:blip r:embed="rId2"/>
          <a:srcRect/>
          <a:stretch/>
        </p:blipFill>
        <p:spPr>
          <a:xfrm>
            <a:off x="1210601" y="1714500"/>
            <a:ext cx="9499222" cy="48929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04186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a:blip r:embed="rId2"/>
          <a:srcRect/>
          <a:stretch/>
        </p:blipFill>
        <p:spPr>
          <a:xfrm>
            <a:off x="564596" y="2090460"/>
            <a:ext cx="5056816" cy="3271838"/>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960239" y="2090460"/>
            <a:ext cx="4375150" cy="3891067"/>
          </a:xfrm>
        </p:spPr>
        <p:txBody>
          <a:bodyPr/>
          <a:lstStyle/>
          <a:p>
            <a:r>
              <a:rPr lang="en-US" dirty="0"/>
              <a:t>Seaborn is a library for making statistical graphics in Python. It builds on top of matplotlib and integrates closely with pandas data structures. Seaborn helps you explore and understand your data.</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seaborn</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122477434"/>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106</TotalTime>
  <Words>296</Words>
  <Application>Microsoft Office PowerPoint</Application>
  <PresentationFormat>Widescreen</PresentationFormat>
  <Paragraphs>64</Paragraphs>
  <Slides>18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 Black</vt:lpstr>
      <vt:lpstr>Arial Black (HeadingAvenir Next LT Pro (Body)s)</vt:lpstr>
      <vt:lpstr>Avenir Next LT Pro</vt:lpstr>
      <vt:lpstr>Avenir Next LT Pro (Body)</vt:lpstr>
      <vt:lpstr>Calibri</vt:lpstr>
      <vt:lpstr>Office Theme</vt:lpstr>
      <vt:lpstr>Visualization</vt:lpstr>
      <vt:lpstr>AGENDA</vt:lpstr>
      <vt:lpstr>INTRO</vt:lpstr>
      <vt:lpstr>Matplotlib</vt:lpstr>
      <vt:lpstr>PowerPoint Presentation</vt:lpstr>
      <vt:lpstr>Pair plot</vt:lpstr>
      <vt:lpstr>scatter plot</vt:lpstr>
      <vt:lpstr>histogram</vt:lpstr>
      <vt:lpstr>PowerPoint Presentation</vt:lpstr>
      <vt:lpstr>Pair plot</vt:lpstr>
      <vt:lpstr>Scatter plot</vt:lpstr>
      <vt:lpstr>histogram</vt:lpstr>
      <vt:lpstr>PowerPoint Presentation</vt:lpstr>
      <vt:lpstr>Pair plot</vt:lpstr>
      <vt:lpstr>Scatter plot</vt:lpstr>
      <vt:lpstr>histogram</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Dhruv Joshi</dc:creator>
  <cp:lastModifiedBy>Dhruv Joshi</cp:lastModifiedBy>
  <cp:revision>1</cp:revision>
  <dcterms:created xsi:type="dcterms:W3CDTF">2024-06-25T19:33:55Z</dcterms:created>
  <dcterms:modified xsi:type="dcterms:W3CDTF">2024-06-25T21:40:46Z</dcterms:modified>
</cp:coreProperties>
</file>